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7897-44ED-40EC-8CDC-25E5A8266DDF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6709-FD98-4D95-8911-E61EF836A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133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Bookman Old Style" pitchFamily="18" charset="0"/>
              </a:rPr>
              <a:t>HOMOEOPATHY </a:t>
            </a:r>
            <a:r>
              <a:rPr lang="en-US" sz="3600" b="1" dirty="0" smtClean="0">
                <a:latin typeface="Bookman Old Style" pitchFamily="18" charset="0"/>
              </a:rPr>
              <a:t/>
            </a:r>
            <a:br>
              <a:rPr lang="en-US" sz="3600" b="1" dirty="0" smtClean="0">
                <a:latin typeface="Bookman Old Style" pitchFamily="18" charset="0"/>
              </a:rPr>
            </a:br>
            <a:r>
              <a:rPr lang="en-US" sz="3600" b="1" dirty="0" smtClean="0">
                <a:latin typeface="Bookman Old Style" pitchFamily="18" charset="0"/>
              </a:rPr>
              <a:t>SCIENCE AND ART</a:t>
            </a: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4648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SHINEE G.R.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Associate Professor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Dept. of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Medicine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305800" cy="233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Up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to this time we have studied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the~principle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that relate to the knowledge of Homeopathy. At this point, Hahnemann arrives at three important conclusions as to what we have to study with application, to practice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1.   By what means the physician shall arrive at the necessary information related to a disease. In order to undertake a cure. This constitutes, what is curable in a disease.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2.   The study of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and a knowledge how it is built i.e. drug proving. This constitutes, what is curative in a medicine.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3.   What is the best mode of applying these artificial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morbific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powers (medicines) to cure a disease, i.e. how to adapt?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To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proceed in the study of these three objectives, in a reason oriented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scientific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manner, is the aim of further study of this book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CSK-2</dc:creator>
  <cp:lastModifiedBy>Windows</cp:lastModifiedBy>
  <cp:revision>9</cp:revision>
  <dcterms:created xsi:type="dcterms:W3CDTF">2019-07-27T10:32:40Z</dcterms:created>
  <dcterms:modified xsi:type="dcterms:W3CDTF">2019-08-02T04:52:03Z</dcterms:modified>
</cp:coreProperties>
</file>